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964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C6AC-7B88-4057-9E8B-8160701AD9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8F57-A5FB-49F7-B2B3-F39D07509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C6AC-7B88-4057-9E8B-8160701AD9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8F57-A5FB-49F7-B2B3-F39D07509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C6AC-7B88-4057-9E8B-8160701AD9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8F57-A5FB-49F7-B2B3-F39D07509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C6AC-7B88-4057-9E8B-8160701AD9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8F57-A5FB-49F7-B2B3-F39D07509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C6AC-7B88-4057-9E8B-8160701AD9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8F57-A5FB-49F7-B2B3-F39D07509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C6AC-7B88-4057-9E8B-8160701AD9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8F57-A5FB-49F7-B2B3-F39D07509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C6AC-7B88-4057-9E8B-8160701AD9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8F57-A5FB-49F7-B2B3-F39D07509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C6AC-7B88-4057-9E8B-8160701AD9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8F57-A5FB-49F7-B2B3-F39D07509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C6AC-7B88-4057-9E8B-8160701AD9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8F57-A5FB-49F7-B2B3-F39D07509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C6AC-7B88-4057-9E8B-8160701AD9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8F57-A5FB-49F7-B2B3-F39D07509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DC6AC-7B88-4057-9E8B-8160701AD9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98F57-A5FB-49F7-B2B3-F39D07509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DC6AC-7B88-4057-9E8B-8160701AD945}" type="datetimeFigureOut">
              <a:rPr lang="en-US" smtClean="0"/>
              <a:pPr/>
              <a:t>9/1/2018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998F57-A5FB-49F7-B2B3-F39D075090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37364" y="1347098"/>
            <a:ext cx="5100181" cy="4159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67232"/>
            <a:ext cx="2209800" cy="1076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04800" y="0"/>
            <a:ext cx="618265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bg1"/>
                </a:solidFill>
                <a:latin typeface="Constantia" pitchFamily="18" charset="0"/>
                <a:ea typeface="Verdana" pitchFamily="34" charset="0"/>
                <a:cs typeface="Verdana" pitchFamily="34" charset="0"/>
              </a:rPr>
              <a:t>     </a:t>
            </a:r>
            <a:r>
              <a:rPr lang="en-US" sz="3200" b="1" dirty="0">
                <a:latin typeface="Constantia" pitchFamily="18" charset="0"/>
                <a:ea typeface="Verdana" pitchFamily="34" charset="0"/>
                <a:cs typeface="Verdana" pitchFamily="34" charset="0"/>
              </a:rPr>
              <a:t>Albuquerque High School</a:t>
            </a:r>
          </a:p>
          <a:p>
            <a:r>
              <a:rPr lang="en-US" sz="3200" b="1" i="1" dirty="0">
                <a:latin typeface="Constantia" pitchFamily="18" charset="0"/>
                <a:ea typeface="Verdana" pitchFamily="34" charset="0"/>
                <a:cs typeface="Verdana" pitchFamily="34" charset="0"/>
              </a:rPr>
              <a:t>Mighty Bulldog Marching Band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" y="1182489"/>
            <a:ext cx="3937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latin typeface="Narkisim" pitchFamily="34" charset="-79"/>
                <a:ea typeface="Verdana" pitchFamily="34" charset="0"/>
                <a:cs typeface="Narkisim" pitchFamily="34" charset="-79"/>
              </a:rPr>
              <a:t>MARCH-A-THON</a:t>
            </a:r>
            <a:endParaRPr lang="en-US" sz="3600" b="1" dirty="0">
              <a:latin typeface="Narkisim" pitchFamily="34" charset="-79"/>
              <a:ea typeface="Verdana" pitchFamily="34" charset="0"/>
              <a:cs typeface="Narkisim" pitchFamily="34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472" y="1831972"/>
            <a:ext cx="3815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Saturday, September 8, 2018  </a:t>
            </a:r>
          </a:p>
          <a:p>
            <a:r>
              <a:rPr lang="en-US" sz="2400" b="1" dirty="0"/>
              <a:t>          9:00 am – 11:00 am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74" y="2884248"/>
            <a:ext cx="3819525" cy="113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874" y="4114800"/>
            <a:ext cx="3733800" cy="741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14"/>
          <p:cNvSpPr/>
          <p:nvPr/>
        </p:nvSpPr>
        <p:spPr>
          <a:xfrm>
            <a:off x="2095501" y="5638800"/>
            <a:ext cx="4952999" cy="523220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r>
              <a:rPr lang="en-US" sz="2800" b="1" i="1" dirty="0">
                <a:latin typeface="Constantia" pitchFamily="18" charset="0"/>
                <a:ea typeface="Verdana" pitchFamily="34" charset="0"/>
                <a:cs typeface="Verdana" pitchFamily="34" charset="0"/>
              </a:rPr>
              <a:t>Thank you for your support!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27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Constantia</vt:lpstr>
      <vt:lpstr>Narkisim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Suzanne</dc:creator>
  <cp:lastModifiedBy>Chris Appleton</cp:lastModifiedBy>
  <cp:revision>23</cp:revision>
  <cp:lastPrinted>2016-09-22T14:05:14Z</cp:lastPrinted>
  <dcterms:created xsi:type="dcterms:W3CDTF">2016-07-11T04:59:34Z</dcterms:created>
  <dcterms:modified xsi:type="dcterms:W3CDTF">2018-09-01T15:23:58Z</dcterms:modified>
</cp:coreProperties>
</file>